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AEF6C-D99A-ACEC-3B72-BC555B135D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5D86A7-4567-ABEA-2B59-1C398731C9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4B0386-A383-229A-7161-7FBC2E8E8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A325-3149-42D7-9843-C826774E9E8A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E4AC3-F3B7-60AE-DF5E-EDA919073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58A2D7-2D52-05F6-FB0A-85DE7B46A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BBF57-D7D1-4712-B333-6326CB26A0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398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A7298-63F9-0BDE-F2F4-DD8786B5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6504A7-93D1-D323-AC7B-3002CDF86B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A5BFDA-0094-8799-E8BA-269C2E84B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A325-3149-42D7-9843-C826774E9E8A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F836F-1372-9A0F-DF4E-3FC5FE5E0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814E0-DBCA-63C4-BBEF-0F80AD923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BBF57-D7D1-4712-B333-6326CB26A0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276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993FC3-0C5E-95BD-F16D-3685A4EF3D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8682AA-74A2-89C2-CC54-6EAD15052E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54FB1F-049B-1E51-48BA-B09A4A9E6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A325-3149-42D7-9843-C826774E9E8A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AD1433-7B31-3897-3A36-F7D6A98AD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19FAF7-1A43-0A00-B22B-C89B82356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BBF57-D7D1-4712-B333-6326CB26A0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370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7C044-49D1-0746-EEFA-112DA508E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259C15-C930-73A8-6B0F-206AF8F007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6F1687-865B-6892-95A0-674B2B881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A325-3149-42D7-9843-C826774E9E8A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454F5E-1711-9326-36E9-D2302B3E9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7E9037-D699-F15A-E0B5-EEAE45D57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BBF57-D7D1-4712-B333-6326CB26A0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348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5A238-A961-6415-ADE5-F10158ADA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5EA71D-2FF2-5222-3404-40F1A2DA39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4A7C49-E657-D03D-E13E-93FE7E03F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A325-3149-42D7-9843-C826774E9E8A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B210B-4CA6-A57B-3B88-11B04DEDD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080E19-2375-41E0-7F33-5147C64D6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BBF57-D7D1-4712-B333-6326CB26A0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64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857D8-D122-28D4-E015-EB79C100F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F084B-E4DF-F88D-8D48-846839556F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0C3F6E-50C5-F1E1-AA6B-D341A25CD3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61371E-50C1-9862-5A72-6687A343F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A325-3149-42D7-9843-C826774E9E8A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2251E6-C623-0FB1-8A32-59080C22F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4223F4-6A0A-273D-334F-B3EAB1502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BBF57-D7D1-4712-B333-6326CB26A0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9318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BFED2-542A-39E4-FDDC-D73A3F351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1C6FD1-598B-6151-856E-88059E9F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2B1A45-C266-BDB2-B407-0FC72DF54A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5BF81E-8B7E-3084-93C6-A2E39AD21E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8DAD1C-907D-1DDF-AC72-FD1054FF2B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C01E09-0909-8DAE-AA67-58463B3A9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A325-3149-42D7-9843-C826774E9E8A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7CBBEF-4517-EA63-245D-F069670DB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C38960-D5C0-664E-62BB-E66354EBA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BBF57-D7D1-4712-B333-6326CB26A0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409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C73EC-99FD-EB08-1E55-304965475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9B6479-56B1-A92F-D3EB-28AED9384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A325-3149-42D7-9843-C826774E9E8A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A3A0ED-00FE-3ADB-E260-350D44086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D2F43-76AC-B7B4-0382-5F5DC1C14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BBF57-D7D1-4712-B333-6326CB26A0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866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62EB93-9EA9-8A40-4C3D-631FBBF84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A325-3149-42D7-9843-C826774E9E8A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085CE8-5572-AF6A-8752-DA790E9CF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D5606D-A341-02AC-6A43-E15A065CE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BBF57-D7D1-4712-B333-6326CB26A0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874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94EBA-EFA6-58A3-9797-C2F5A8DBA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5D57D-00BA-92F8-D5A5-1C566EA6E5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008669-1D4C-FD40-7663-BEB0247C0D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A54499-6A95-71B5-9B9E-E5820B186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A325-3149-42D7-9843-C826774E9E8A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714724-0E14-2AB0-E5AA-CABB042A4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BFB385-FF4B-048F-FDFE-6F68A49FD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BBF57-D7D1-4712-B333-6326CB26A0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195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A5E6E-C52F-6EA6-1964-77F02E3E7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A1C736-D6E8-399E-582F-955468FC2A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690AA1-A9B4-2BFF-BFE5-5869E9DCE6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5C7C63-CAAB-D9EF-0D6C-5F6CEB793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A325-3149-42D7-9843-C826774E9E8A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B8AB31-0239-C2AC-3CCC-3D7BF42B0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E0F143-456C-E547-A83E-7BCD6E633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BBF57-D7D1-4712-B333-6326CB26A0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499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F71FD0-969B-ECF4-2EDF-8B935DE2B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CCB6AA-65C1-1615-94C4-0430D8F30B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02F81B-E5B2-AFAB-90C7-C4AA958E54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8A325-3149-42D7-9843-C826774E9E8A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E8FECD-ABA1-C210-98AF-06C7D2146B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767AA7-C1B8-0B14-2818-137E772CD1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BBF57-D7D1-4712-B333-6326CB26A0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632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E70894F-8293-536B-A8CC-CEB6E22E2E67}"/>
              </a:ext>
            </a:extLst>
          </p:cNvPr>
          <p:cNvCxnSpPr>
            <a:cxnSpLocks/>
          </p:cNvCxnSpPr>
          <p:nvPr/>
        </p:nvCxnSpPr>
        <p:spPr>
          <a:xfrm>
            <a:off x="8273668" y="1333500"/>
            <a:ext cx="0" cy="3820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59A4EEF-1F6F-876A-D5F5-8708AC250E81}"/>
              </a:ext>
            </a:extLst>
          </p:cNvPr>
          <p:cNvSpPr/>
          <p:nvPr/>
        </p:nvSpPr>
        <p:spPr>
          <a:xfrm>
            <a:off x="7528335" y="1600259"/>
            <a:ext cx="1490667" cy="51435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ICT Project &amp; Business Relationship Manager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EEE13ED-6EBE-8AE0-35E8-DC1ADC3888F5}"/>
              </a:ext>
            </a:extLst>
          </p:cNvPr>
          <p:cNvCxnSpPr>
            <a:cxnSpLocks/>
            <a:endCxn id="50" idx="0"/>
          </p:cNvCxnSpPr>
          <p:nvPr/>
        </p:nvCxnSpPr>
        <p:spPr>
          <a:xfrm flipH="1">
            <a:off x="10263081" y="3134905"/>
            <a:ext cx="6463" cy="13341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311A9F6-C9FA-0585-F392-DDEB94F2789E}"/>
              </a:ext>
            </a:extLst>
          </p:cNvPr>
          <p:cNvCxnSpPr>
            <a:cxnSpLocks/>
          </p:cNvCxnSpPr>
          <p:nvPr/>
        </p:nvCxnSpPr>
        <p:spPr>
          <a:xfrm>
            <a:off x="8591819" y="3134905"/>
            <a:ext cx="0" cy="10637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DA24495-6BF7-1215-4A73-66057BCDFD48}"/>
              </a:ext>
            </a:extLst>
          </p:cNvPr>
          <p:cNvCxnSpPr/>
          <p:nvPr/>
        </p:nvCxnSpPr>
        <p:spPr>
          <a:xfrm>
            <a:off x="5400675" y="3123057"/>
            <a:ext cx="0" cy="30944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37F9553-BD73-83EB-79AE-D3F084431781}"/>
              </a:ext>
            </a:extLst>
          </p:cNvPr>
          <p:cNvCxnSpPr/>
          <p:nvPr/>
        </p:nvCxnSpPr>
        <p:spPr>
          <a:xfrm>
            <a:off x="7038975" y="3123057"/>
            <a:ext cx="0" cy="30944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86295EC-037A-F2A2-66C7-423D1E76C52F}"/>
              </a:ext>
            </a:extLst>
          </p:cNvPr>
          <p:cNvSpPr/>
          <p:nvPr/>
        </p:nvSpPr>
        <p:spPr>
          <a:xfrm>
            <a:off x="1149736" y="1599057"/>
            <a:ext cx="1340643" cy="51435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Infrastructure Manager 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0A92452-4EFA-D113-A476-165F57F4E8FD}"/>
              </a:ext>
            </a:extLst>
          </p:cNvPr>
          <p:cNvSpPr/>
          <p:nvPr/>
        </p:nvSpPr>
        <p:spPr>
          <a:xfrm>
            <a:off x="4887901" y="3429000"/>
            <a:ext cx="1158097" cy="47625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Senior Technician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</a:rPr>
              <a:t>Team Lead</a:t>
            </a:r>
          </a:p>
          <a:p>
            <a:pPr algn="ctr"/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E22D9AC-6932-D068-F787-882F5B1F7B07}"/>
              </a:ext>
            </a:extLst>
          </p:cNvPr>
          <p:cNvSpPr/>
          <p:nvPr/>
        </p:nvSpPr>
        <p:spPr>
          <a:xfrm>
            <a:off x="6436913" y="3373012"/>
            <a:ext cx="1286803" cy="51318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Senior Technician Team Lead</a:t>
            </a:r>
          </a:p>
          <a:p>
            <a:pPr algn="ctr"/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D9149DF2-32D2-6711-4432-FD2F7229C22B}"/>
              </a:ext>
            </a:extLst>
          </p:cNvPr>
          <p:cNvSpPr/>
          <p:nvPr/>
        </p:nvSpPr>
        <p:spPr>
          <a:xfrm>
            <a:off x="4887901" y="4026732"/>
            <a:ext cx="1158097" cy="40239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Technician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688E416-473D-EB85-2190-B56CEB6602B1}"/>
              </a:ext>
            </a:extLst>
          </p:cNvPr>
          <p:cNvSpPr/>
          <p:nvPr/>
        </p:nvSpPr>
        <p:spPr>
          <a:xfrm>
            <a:off x="4887901" y="4655385"/>
            <a:ext cx="1158097" cy="40239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Technician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225EB14-B516-27CA-EB8A-C69983879C6B}"/>
              </a:ext>
            </a:extLst>
          </p:cNvPr>
          <p:cNvSpPr/>
          <p:nvPr/>
        </p:nvSpPr>
        <p:spPr>
          <a:xfrm>
            <a:off x="4887901" y="5284037"/>
            <a:ext cx="1158097" cy="40239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Technician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6572D0E6-2AB1-BD6A-0D55-2E31E00A5847}"/>
              </a:ext>
            </a:extLst>
          </p:cNvPr>
          <p:cNvSpPr/>
          <p:nvPr/>
        </p:nvSpPr>
        <p:spPr>
          <a:xfrm>
            <a:off x="4887902" y="5903164"/>
            <a:ext cx="1158097" cy="40239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Technician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FA4ADFE2-D9AE-7729-5CF1-799FB4CBB3D2}"/>
              </a:ext>
            </a:extLst>
          </p:cNvPr>
          <p:cNvSpPr/>
          <p:nvPr/>
        </p:nvSpPr>
        <p:spPr>
          <a:xfrm>
            <a:off x="6436913" y="4026732"/>
            <a:ext cx="1158097" cy="40239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Technician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62E19993-4C18-D975-5E2B-3CE2EF9BF57A}"/>
              </a:ext>
            </a:extLst>
          </p:cNvPr>
          <p:cNvSpPr/>
          <p:nvPr/>
        </p:nvSpPr>
        <p:spPr>
          <a:xfrm>
            <a:off x="6436913" y="4655385"/>
            <a:ext cx="1158097" cy="40239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Technician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E1589572-5042-4364-4140-6D362B7EB3CE}"/>
              </a:ext>
            </a:extLst>
          </p:cNvPr>
          <p:cNvSpPr/>
          <p:nvPr/>
        </p:nvSpPr>
        <p:spPr>
          <a:xfrm>
            <a:off x="6436913" y="5284037"/>
            <a:ext cx="1158097" cy="40239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Technician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6D02F6A-E6F6-D065-5E68-D77965A172BD}"/>
              </a:ext>
            </a:extLst>
          </p:cNvPr>
          <p:cNvSpPr/>
          <p:nvPr/>
        </p:nvSpPr>
        <p:spPr>
          <a:xfrm>
            <a:off x="6436914" y="5903164"/>
            <a:ext cx="1158097" cy="40239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Technician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234A7AE-E6F3-790F-D8D4-2C9461A526F7}"/>
              </a:ext>
            </a:extLst>
          </p:cNvPr>
          <p:cNvCxnSpPr/>
          <p:nvPr/>
        </p:nvCxnSpPr>
        <p:spPr>
          <a:xfrm>
            <a:off x="6267450" y="2113407"/>
            <a:ext cx="0" cy="10096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D355C80-2AA0-85BB-3094-47CFDE67464F}"/>
              </a:ext>
            </a:extLst>
          </p:cNvPr>
          <p:cNvCxnSpPr>
            <a:cxnSpLocks/>
          </p:cNvCxnSpPr>
          <p:nvPr/>
        </p:nvCxnSpPr>
        <p:spPr>
          <a:xfrm>
            <a:off x="5400675" y="3123057"/>
            <a:ext cx="4868869" cy="236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56C75E8F-E2D5-4656-265D-68C866F903DB}"/>
              </a:ext>
            </a:extLst>
          </p:cNvPr>
          <p:cNvSpPr/>
          <p:nvPr/>
        </p:nvSpPr>
        <p:spPr>
          <a:xfrm>
            <a:off x="8031952" y="3429000"/>
            <a:ext cx="1158097" cy="48331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Service Desk Support Officer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53A97A4-3C9C-D881-A68D-9CC60CB9837B}"/>
              </a:ext>
            </a:extLst>
          </p:cNvPr>
          <p:cNvSpPr/>
          <p:nvPr/>
        </p:nvSpPr>
        <p:spPr>
          <a:xfrm>
            <a:off x="8052196" y="4021812"/>
            <a:ext cx="1158097" cy="46862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Service Desk Support Officer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C24A922-2A98-79A2-31C6-46BA9514DE56}"/>
              </a:ext>
            </a:extLst>
          </p:cNvPr>
          <p:cNvCxnSpPr>
            <a:cxnSpLocks/>
          </p:cNvCxnSpPr>
          <p:nvPr/>
        </p:nvCxnSpPr>
        <p:spPr>
          <a:xfrm>
            <a:off x="1803767" y="2147200"/>
            <a:ext cx="0" cy="7616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E390B452-B47D-3335-08FA-0E57314C4211}"/>
              </a:ext>
            </a:extLst>
          </p:cNvPr>
          <p:cNvSpPr/>
          <p:nvPr/>
        </p:nvSpPr>
        <p:spPr>
          <a:xfrm>
            <a:off x="3237458" y="1627634"/>
            <a:ext cx="1235509" cy="44377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Network and Security Manager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7F8E1690-7907-2E08-35EA-6283A1C8B398}"/>
              </a:ext>
            </a:extLst>
          </p:cNvPr>
          <p:cNvSpPr/>
          <p:nvPr/>
        </p:nvSpPr>
        <p:spPr>
          <a:xfrm>
            <a:off x="9690496" y="3507064"/>
            <a:ext cx="1158097" cy="40239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Developer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39E9500B-C526-CD79-2BCE-35B2C96BCA3F}"/>
              </a:ext>
            </a:extLst>
          </p:cNvPr>
          <p:cNvSpPr/>
          <p:nvPr/>
        </p:nvSpPr>
        <p:spPr>
          <a:xfrm>
            <a:off x="9690496" y="3974253"/>
            <a:ext cx="1158097" cy="40239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Developer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F65E44C-CE11-1BA2-4556-0B3BF0DC2115}"/>
              </a:ext>
            </a:extLst>
          </p:cNvPr>
          <p:cNvCxnSpPr>
            <a:cxnSpLocks/>
          </p:cNvCxnSpPr>
          <p:nvPr/>
        </p:nvCxnSpPr>
        <p:spPr>
          <a:xfrm>
            <a:off x="3866833" y="2113407"/>
            <a:ext cx="7869" cy="2124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8875045-116E-AFC2-A0E1-B26AA81DFF89}"/>
              </a:ext>
            </a:extLst>
          </p:cNvPr>
          <p:cNvCxnSpPr>
            <a:cxnSpLocks/>
          </p:cNvCxnSpPr>
          <p:nvPr/>
        </p:nvCxnSpPr>
        <p:spPr>
          <a:xfrm>
            <a:off x="1788288" y="1333500"/>
            <a:ext cx="64853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1D17448-7947-EEEC-0F56-829D84871C7C}"/>
              </a:ext>
            </a:extLst>
          </p:cNvPr>
          <p:cNvCxnSpPr/>
          <p:nvPr/>
        </p:nvCxnSpPr>
        <p:spPr>
          <a:xfrm>
            <a:off x="1788288" y="1333500"/>
            <a:ext cx="0" cy="2655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8A8281A-EDA5-FDF0-F317-3B28A98B4CDF}"/>
              </a:ext>
            </a:extLst>
          </p:cNvPr>
          <p:cNvCxnSpPr/>
          <p:nvPr/>
        </p:nvCxnSpPr>
        <p:spPr>
          <a:xfrm>
            <a:off x="3855213" y="1343025"/>
            <a:ext cx="0" cy="2655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2039B7A-3AC8-CF96-7F05-DD76AFE8460C}"/>
              </a:ext>
            </a:extLst>
          </p:cNvPr>
          <p:cNvCxnSpPr>
            <a:cxnSpLocks/>
          </p:cNvCxnSpPr>
          <p:nvPr/>
        </p:nvCxnSpPr>
        <p:spPr>
          <a:xfrm>
            <a:off x="6253755" y="873162"/>
            <a:ext cx="0" cy="6878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3E8814FB-08A6-5A38-7ACC-30412DDDBAC1}"/>
              </a:ext>
            </a:extLst>
          </p:cNvPr>
          <p:cNvSpPr/>
          <p:nvPr/>
        </p:nvSpPr>
        <p:spPr>
          <a:xfrm>
            <a:off x="5605455" y="1560965"/>
            <a:ext cx="1326360" cy="55244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ICT Planning &amp; Support Manager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A0CFEC84-20BD-3FB4-3B83-89565FBE11F7}"/>
              </a:ext>
            </a:extLst>
          </p:cNvPr>
          <p:cNvSpPr/>
          <p:nvPr/>
        </p:nvSpPr>
        <p:spPr>
          <a:xfrm>
            <a:off x="5122856" y="220333"/>
            <a:ext cx="2289187" cy="77152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Head of ICT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Fiona Kiernan-Tatem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540853F9-A757-83C9-291E-AA3E6090F83A}"/>
              </a:ext>
            </a:extLst>
          </p:cNvPr>
          <p:cNvSpPr/>
          <p:nvPr/>
        </p:nvSpPr>
        <p:spPr>
          <a:xfrm>
            <a:off x="1185709" y="2922357"/>
            <a:ext cx="1242257" cy="55592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Infrastructure  Support Officer</a:t>
            </a:r>
          </a:p>
          <a:p>
            <a:pPr algn="ctr"/>
            <a:endParaRPr lang="en-GB" sz="1000" dirty="0">
              <a:solidFill>
                <a:srgbClr val="FF0000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F3CBB80-A304-F5FD-20B2-AF73077301CE}"/>
              </a:ext>
            </a:extLst>
          </p:cNvPr>
          <p:cNvSpPr txBox="1"/>
          <p:nvPr/>
        </p:nvSpPr>
        <p:spPr>
          <a:xfrm>
            <a:off x="228600" y="163548"/>
            <a:ext cx="36460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ICT CURRENT Structure Chart July 2022 </a:t>
            </a:r>
            <a:r>
              <a:rPr lang="en-GB" b="1" i="1" dirty="0"/>
              <a:t>names removed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BE39375A-A488-9D14-50AE-FF70C9DB6238}"/>
              </a:ext>
            </a:extLst>
          </p:cNvPr>
          <p:cNvSpPr/>
          <p:nvPr/>
        </p:nvSpPr>
        <p:spPr>
          <a:xfrm>
            <a:off x="1198928" y="2242675"/>
            <a:ext cx="1242257" cy="55592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Infrastructure  Support Officer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65EECD0-1DDA-C7FB-5C3A-057EBA3C74F3}"/>
              </a:ext>
            </a:extLst>
          </p:cNvPr>
          <p:cNvSpPr/>
          <p:nvPr/>
        </p:nvSpPr>
        <p:spPr>
          <a:xfrm>
            <a:off x="3253573" y="2288508"/>
            <a:ext cx="1242257" cy="55592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Infrastructure  Support Officer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BC584193-E10B-4C16-3FC3-936FD6E134BD}"/>
              </a:ext>
            </a:extLst>
          </p:cNvPr>
          <p:cNvSpPr/>
          <p:nvPr/>
        </p:nvSpPr>
        <p:spPr>
          <a:xfrm>
            <a:off x="3237458" y="2981914"/>
            <a:ext cx="1242257" cy="55592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Infrastructure  Support Officer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8A7703FB-1BDA-570A-52A0-085D60CF44F9}"/>
              </a:ext>
            </a:extLst>
          </p:cNvPr>
          <p:cNvSpPr/>
          <p:nvPr/>
        </p:nvSpPr>
        <p:spPr>
          <a:xfrm>
            <a:off x="9684032" y="4469076"/>
            <a:ext cx="1158097" cy="40239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Developer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2 Year Fixed Term</a:t>
            </a:r>
            <a:endParaRPr lang="en-GB"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670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F9D7DC3AE82D429CF64E869E005446" ma:contentTypeVersion="10" ma:contentTypeDescription="Create a new document." ma:contentTypeScope="" ma:versionID="8b6b9f0b84eba3a5227b784d522c8539">
  <xsd:schema xmlns:xsd="http://www.w3.org/2001/XMLSchema" xmlns:xs="http://www.w3.org/2001/XMLSchema" xmlns:p="http://schemas.microsoft.com/office/2006/metadata/properties" xmlns:ns2="9ff52a4b-4701-4486-8364-5d439eb19132" xmlns:ns3="a0decb52-27e4-4273-9866-16cb8e454d01" targetNamespace="http://schemas.microsoft.com/office/2006/metadata/properties" ma:root="true" ma:fieldsID="a6e88b19159c6b88ec82e085b65bc790" ns2:_="" ns3:_="">
    <xsd:import namespace="9ff52a4b-4701-4486-8364-5d439eb19132"/>
    <xsd:import namespace="a0decb52-27e4-4273-9866-16cb8e454d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f52a4b-4701-4486-8364-5d439eb191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decb52-27e4-4273-9866-16cb8e454d0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27EA511-155B-487E-9075-E480CFD5436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2DC7AF4-FF5C-4AB3-B7EB-B6F2E0513DF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1D4D53-1812-4E85-AEFB-ADB7D6B15F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ff52a4b-4701-4486-8364-5d439eb19132"/>
    <ds:schemaRef ds:uri="a0decb52-27e4-4273-9866-16cb8e454d0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73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Kiernan-Tatem</dc:creator>
  <cp:lastModifiedBy>Tonya Saben</cp:lastModifiedBy>
  <cp:revision>2</cp:revision>
  <dcterms:created xsi:type="dcterms:W3CDTF">2022-07-27T13:56:57Z</dcterms:created>
  <dcterms:modified xsi:type="dcterms:W3CDTF">2022-09-14T11:43:57Z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0x01010052F9D7DC3AE82D429CF64E869E005446</vt:lpwstr>
  </property>
</Properties>
</file>